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E33B-02E1-4E15-9044-C4549D36FBC0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2199-BF20-4FA2-A853-64AA6BFE8D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063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5E33B-02E1-4E15-9044-C4549D36FBC0}" type="datetimeFigureOut">
              <a:rPr lang="zh-CN" altLang="en-US" smtClean="0"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22199-BF20-4FA2-A853-64AA6BFE8D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178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80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2018</a:t>
            </a:r>
            <a:r>
              <a:rPr lang="zh-CN" altLang="en-US" sz="480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年度</a:t>
            </a:r>
            <a:r>
              <a:rPr lang="en-US" altLang="zh-CN" sz="4800" smtClean="0">
                <a:latin typeface="华文行楷" panose="02010800040101010101" pitchFamily="2" charset="-122"/>
                <a:ea typeface="华文行楷" panose="02010800040101010101" pitchFamily="2" charset="-122"/>
              </a:rPr>
              <a:t/>
            </a:r>
            <a:br>
              <a:rPr lang="en-US" altLang="zh-CN" sz="4800" smtClean="0">
                <a:latin typeface="华文行楷" panose="02010800040101010101" pitchFamily="2" charset="-122"/>
                <a:ea typeface="华文行楷" panose="02010800040101010101" pitchFamily="2" charset="-122"/>
              </a:rPr>
            </a:br>
            <a:r>
              <a:rPr lang="zh-CN" altLang="en-US" sz="4800" b="1" smtClean="0">
                <a:latin typeface="华文细黑" panose="02010600040101010101" pitchFamily="2" charset="-122"/>
                <a:ea typeface="华文细黑" panose="02010600040101010101" pitchFamily="2" charset="-122"/>
              </a:rPr>
              <a:t>企业研发投入分段补助申报</a:t>
            </a:r>
            <a:endParaRPr lang="zh-CN" altLang="en-US" sz="4900" b="1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19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年中预补助申请表</a:t>
            </a:r>
            <a:r>
              <a:rPr lang="en-US" altLang="zh-CN" sz="18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(2018</a:t>
            </a:r>
            <a:r>
              <a:rPr lang="zh-CN" altLang="en-US" sz="18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年度</a:t>
            </a:r>
            <a:r>
              <a:rPr lang="en-US" altLang="zh-CN" sz="18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)</a:t>
            </a:r>
            <a:endParaRPr lang="zh-CN" altLang="en-US" sz="3600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79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4</a:t>
            </a:r>
            <a:r>
              <a:rPr lang="zh-CN" altLang="en-US" smtClean="0"/>
              <a:t>类补助</a:t>
            </a:r>
            <a:r>
              <a:rPr lang="zh-CN" altLang="en-US" sz="2800" smtClean="0"/>
              <a:t>的</a:t>
            </a:r>
            <a:r>
              <a:rPr lang="zh-CN" altLang="en-US" smtClean="0"/>
              <a:t>佐证材料</a:t>
            </a:r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44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4</a:t>
            </a:r>
            <a:r>
              <a:rPr lang="zh-CN" altLang="en-US" smtClean="0"/>
              <a:t>类补助</a:t>
            </a:r>
            <a:r>
              <a:rPr lang="zh-CN" altLang="en-US" sz="2800" smtClean="0"/>
              <a:t>的</a:t>
            </a:r>
            <a:r>
              <a:rPr lang="zh-CN" altLang="en-US" smtClean="0"/>
              <a:t>佐证材料</a:t>
            </a:r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1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sz="4400" smtClean="0"/>
              <a:t>申报时</a:t>
            </a:r>
            <a:r>
              <a:rPr lang="zh-CN" altLang="en-US" sz="4400" smtClean="0"/>
              <a:t>限</a:t>
            </a:r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92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CN" altLang="en-US" smtClean="0"/>
              <a:t>其他事项</a:t>
            </a:r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59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zh-CN" altLang="en-US" sz="44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监督检查</a:t>
            </a:r>
            <a:endParaRPr lang="zh-CN" alt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93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24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8</a:t>
            </a:r>
            <a:r>
              <a:rPr lang="zh-CN" altLang="zh-CN" sz="24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月底前各设区市科技和财政部门上报《福建省企业研发经费投入分段补助清算表》</a:t>
            </a:r>
            <a:r>
              <a:rPr lang="en-US" altLang="zh-CN" sz="14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(</a:t>
            </a:r>
            <a:r>
              <a:rPr lang="zh-CN" altLang="zh-CN" sz="14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附表</a:t>
            </a:r>
            <a:r>
              <a:rPr lang="en-US" altLang="zh-CN" sz="14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4)</a:t>
            </a:r>
            <a:r>
              <a:rPr lang="en-US" altLang="zh-CN" sz="24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——</a:t>
            </a:r>
            <a:r>
              <a:rPr lang="zh-CN" altLang="en-US" sz="24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县 </a:t>
            </a:r>
            <a:r>
              <a:rPr lang="en-US" altLang="zh-CN" sz="24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(</a:t>
            </a:r>
            <a:r>
              <a:rPr lang="zh-CN" altLang="en-US" sz="24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市</a:t>
            </a:r>
            <a:r>
              <a:rPr lang="en-US" altLang="zh-CN" sz="24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)</a:t>
            </a:r>
            <a:r>
              <a:rPr lang="zh-CN" altLang="en-US" sz="24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区应于</a:t>
            </a:r>
            <a:r>
              <a:rPr lang="en-US" altLang="zh-CN" sz="24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8</a:t>
            </a:r>
            <a:r>
              <a:rPr lang="zh-CN" altLang="en-US" sz="24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月</a:t>
            </a:r>
            <a:r>
              <a:rPr lang="en-US" altLang="zh-CN" sz="24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15</a:t>
            </a:r>
            <a:r>
              <a:rPr lang="zh-CN" altLang="en-US" sz="24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日前上报市局（包括电子、书面）</a:t>
            </a:r>
            <a:endParaRPr lang="zh-CN" altLang="en-US" sz="2400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35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16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省政府</a:t>
            </a:r>
            <a:r>
              <a:rPr lang="en-US" altLang="zh-CN" smtClean="0"/>
              <a:t>《</a:t>
            </a:r>
            <a:r>
              <a:rPr lang="zh-CN" altLang="zh-CN" smtClean="0"/>
              <a:t>实施办法</a:t>
            </a:r>
            <a:r>
              <a:rPr lang="en-US" altLang="zh-CN" smtClean="0"/>
              <a:t>》</a:t>
            </a:r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2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实施细则（修订）</a:t>
            </a:r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50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90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01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400" smtClean="0"/>
              <a:t>申报须知</a:t>
            </a:r>
            <a:endParaRPr lang="zh-CN" altLang="en-US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74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b="1" smtClean="0">
                <a:latin typeface="华文细黑" panose="02010600040101010101" pitchFamily="2" charset="-122"/>
                <a:ea typeface="华文细黑" panose="02010600040101010101" pitchFamily="2" charset="-122"/>
              </a:rPr>
              <a:t>首次申报的，要进行“注册”，发现问题的，联系网站技术支持单位（红色）</a:t>
            </a:r>
            <a:endParaRPr lang="zh-CN" altLang="en-US" sz="200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26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3200" smtClean="0"/>
              <a:t>根据补助类型，</a:t>
            </a:r>
            <a:r>
              <a:rPr lang="en-US" altLang="zh-CN" sz="3200" smtClean="0"/>
              <a:t/>
            </a:r>
            <a:br>
              <a:rPr lang="en-US" altLang="zh-CN" sz="3200" smtClean="0"/>
            </a:br>
            <a:r>
              <a:rPr lang="zh-CN" altLang="en-US" sz="3200" smtClean="0"/>
              <a:t>在申报系统在线填报</a:t>
            </a:r>
            <a:r>
              <a:rPr lang="en-US" altLang="zh-CN" sz="3200" smtClean="0"/>
              <a:t>:</a:t>
            </a:r>
            <a:endParaRPr lang="zh-CN" altLang="en-US" sz="3200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95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年度补助申请表（清算）</a:t>
            </a:r>
            <a:r>
              <a:rPr lang="en-US" altLang="zh-CN" sz="36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/>
            </a:r>
            <a:br>
              <a:rPr lang="en-US" altLang="zh-CN" sz="3600" smtClean="0">
                <a:latin typeface="华文细黑" panose="02010600040101010101" pitchFamily="2" charset="-122"/>
                <a:ea typeface="华文细黑" panose="02010600040101010101" pitchFamily="2" charset="-122"/>
              </a:rPr>
            </a:br>
            <a:r>
              <a:rPr lang="en-US" altLang="zh-CN" sz="20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(2017</a:t>
            </a:r>
            <a:r>
              <a:rPr lang="zh-CN" altLang="en-US" sz="20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年度</a:t>
            </a:r>
            <a:r>
              <a:rPr lang="en-US" altLang="zh-CN" sz="200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)</a:t>
            </a:r>
            <a:endParaRPr lang="zh-CN" altLang="en-US" sz="3600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32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Office PowerPoint</Application>
  <PresentationFormat>全屏显示(4:3)</PresentationFormat>
  <Paragraphs>14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等线</vt:lpstr>
      <vt:lpstr>等线 Light</vt:lpstr>
      <vt:lpstr>华文行楷</vt:lpstr>
      <vt:lpstr>华文细黑</vt:lpstr>
      <vt:lpstr>Arial</vt:lpstr>
      <vt:lpstr>Wingdings</vt:lpstr>
      <vt:lpstr>Office 主题​​</vt:lpstr>
      <vt:lpstr>2018年度 企业研发投入分段补助申报</vt:lpstr>
      <vt:lpstr>省政府《实施办法》</vt:lpstr>
      <vt:lpstr>实施细则（修订）</vt:lpstr>
      <vt:lpstr>PowerPoint 演示文稿</vt:lpstr>
      <vt:lpstr>PowerPoint 演示文稿</vt:lpstr>
      <vt:lpstr>申报须知</vt:lpstr>
      <vt:lpstr>首次申报的，要进行“注册”，发现问题的，联系网站技术支持单位（红色）</vt:lpstr>
      <vt:lpstr>根据补助类型， 在申报系统在线填报:</vt:lpstr>
      <vt:lpstr>年度补助申请表（清算） (2017年度)</vt:lpstr>
      <vt:lpstr>年中预补助申请表(2018年度)</vt:lpstr>
      <vt:lpstr>4类补助的佐证材料</vt:lpstr>
      <vt:lpstr>4类补助的佐证材料</vt:lpstr>
      <vt:lpstr>申报时限</vt:lpstr>
      <vt:lpstr>其他事项</vt:lpstr>
      <vt:lpstr>监督检查</vt:lpstr>
      <vt:lpstr> 8月底前各设区市科技和财政部门上报《福建省企业研发经费投入分段补助清算表》(附表4)——县 (市)区应于8月15日前上报市局（包括电子、书面）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2018年度 企业研发投入分段补助申报</dc:title>
  <dc:creator>Fangshm</dc:creator>
  <cp:lastModifiedBy>Fangshm</cp:lastModifiedBy>
  <cp:revision>1</cp:revision>
  <dcterms:created xsi:type="dcterms:W3CDTF">2018-06-29T09:27:58Z</dcterms:created>
  <dcterms:modified xsi:type="dcterms:W3CDTF">2018-06-29T09:27:58Z</dcterms:modified>
</cp:coreProperties>
</file>